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 Bold" charset="1" panose="020B0803030501040103"/>
      <p:regular r:id="rId17"/>
    </p:embeddedFont>
    <p:embeddedFont>
      <p:font typeface="DM Sans Bold" charset="1" panose="00000000000000000000"/>
      <p:regular r:id="rId21"/>
    </p:embeddedFont>
    <p:embeddedFont>
      <p:font typeface="Inter Medium" charset="1" panose="0200050300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5.png" Type="http://schemas.openxmlformats.org/officeDocument/2006/relationships/image"/><Relationship Id="rId6" Target="https://github.com/Ds_princess-Ds/pen/MYaLBGo" TargetMode="External" Type="http://schemas.openxmlformats.org/officeDocument/2006/relationships/hyperlink"/><Relationship Id="rId7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03042" y="1149022"/>
            <a:ext cx="7869568" cy="104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7"/>
              </a:lnSpc>
            </a:pPr>
            <a:r>
              <a:rPr lang="en-US" sz="6105" b="true">
                <a:solidFill>
                  <a:srgbClr val="03030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PORTFOLIO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43642" y="3360957"/>
            <a:ext cx="2075831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96289" y="4437109"/>
            <a:ext cx="5613505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Number: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96289" y="5513262"/>
            <a:ext cx="2243453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 id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78858" y="6590833"/>
            <a:ext cx="4281231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43642" y="7668405"/>
            <a:ext cx="2600057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91731" y="4437109"/>
            <a:ext cx="3420654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2422k1359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32619" y="3360957"/>
            <a:ext cx="3854940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Keerthana 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0089" y="6590833"/>
            <a:ext cx="6019777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Computer science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03042" y="7668405"/>
            <a:ext cx="10819105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Kathir college of arts and science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6833" y="5718089"/>
            <a:ext cx="9991037" cy="67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</a:pPr>
            <a:r>
              <a:rPr lang="en-US" sz="3979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FB172B36567DAFB960947E603310DEE7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7316" y="513160"/>
            <a:ext cx="9284494" cy="62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749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&amp; Screenshots: Impact in Action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77316" y="1644849"/>
            <a:ext cx="8230641" cy="8230641"/>
            <a:chOff x="0" y="0"/>
            <a:chExt cx="10974188" cy="1097418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974197" cy="10974197"/>
            </a:xfrm>
            <a:custGeom>
              <a:avLst/>
              <a:gdLst/>
              <a:ahLst/>
              <a:cxnLst/>
              <a:rect r="r" b="b" t="t" l="l"/>
              <a:pathLst>
                <a:path h="10974197" w="10974197">
                  <a:moveTo>
                    <a:pt x="0" y="0"/>
                  </a:moveTo>
                  <a:lnTo>
                    <a:pt x="10974197" y="0"/>
                  </a:lnTo>
                  <a:lnTo>
                    <a:pt x="10974197" y="10974197"/>
                  </a:lnTo>
                  <a:lnTo>
                    <a:pt x="0" y="10974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7316" y="10026551"/>
            <a:ext cx="8230641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The new CRM integration has led to a 25% increase in lead conversion within the first quarter.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89566" y="1644849"/>
            <a:ext cx="8230641" cy="8230641"/>
            <a:chOff x="0" y="0"/>
            <a:chExt cx="10974188" cy="1097418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0974197" cy="10974197"/>
            </a:xfrm>
            <a:custGeom>
              <a:avLst/>
              <a:gdLst/>
              <a:ahLst/>
              <a:cxnLst/>
              <a:rect r="r" b="b" t="t" l="l"/>
              <a:pathLst>
                <a:path h="10974197" w="10974197">
                  <a:moveTo>
                    <a:pt x="0" y="0"/>
                  </a:moveTo>
                  <a:lnTo>
                    <a:pt x="10974197" y="0"/>
                  </a:lnTo>
                  <a:lnTo>
                    <a:pt x="10974197" y="10974197"/>
                  </a:lnTo>
                  <a:lnTo>
                    <a:pt x="0" y="10974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389566" y="10026551"/>
            <a:ext cx="8230641" cy="37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Real-time analytics provide insights that helped reduce operational costs by 15%.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7316" y="11037540"/>
            <a:ext cx="16933366" cy="37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solution has demonstrably improved key business metrics for early adopters, proving its value in real-world scenarios.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925616" y="5237858"/>
            <a:ext cx="8436620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 &amp; Next Steps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482357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b="tru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Our smart tech solution is poised to revolutionize how businesses operate, fostering efficiency, growth, and adaptability in the digital age. We invite you to explore its full potential.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92238" y="7794277"/>
            <a:ext cx="4587329" cy="779710"/>
            <a:chOff x="0" y="0"/>
            <a:chExt cx="6116438" cy="1039613"/>
          </a:xfrm>
        </p:grpSpPr>
        <p:sp>
          <p:nvSpPr>
            <p:cNvPr name="Freeform 13" id="13" descr="preencoded.png">
              <a:hlinkClick r:id="rId6" tooltip="https://github.com/Ds_princess-Ds/pen/MYaLBGo"/>
            </p:cNvPr>
            <p:cNvSpPr/>
            <p:nvPr/>
          </p:nvSpPr>
          <p:spPr>
            <a:xfrm flipH="false" flipV="false" rot="0">
              <a:off x="0" y="0"/>
              <a:ext cx="6116447" cy="1039622"/>
            </a:xfrm>
            <a:custGeom>
              <a:avLst/>
              <a:gdLst/>
              <a:ahLst/>
              <a:cxnLst/>
              <a:rect r="r" b="b" t="t" l="l"/>
              <a:pathLst>
                <a:path h="1039622" w="6116447">
                  <a:moveTo>
                    <a:pt x="0" y="0"/>
                  </a:moveTo>
                  <a:lnTo>
                    <a:pt x="6116447" y="0"/>
                  </a:lnTo>
                  <a:lnTo>
                    <a:pt x="6116447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5" r="0" b="-44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795415"/>
            <a:ext cx="9445526" cy="267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The Digital Challenge: Why Businesses Need Smart Tech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13523" y="857250"/>
            <a:ext cx="4981715" cy="156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74076" y="2830530"/>
            <a:ext cx="7340670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74076" y="4414173"/>
            <a:ext cx="4087112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74076" y="3622351"/>
            <a:ext cx="6696799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4943" y="5205995"/>
            <a:ext cx="8150295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4943" y="5997817"/>
            <a:ext cx="10831595" cy="181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of design and layout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015245" y="6855678"/>
            <a:ext cx="9458056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and functionality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74076" y="7647500"/>
            <a:ext cx="8433711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and screenshot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4076" y="8371228"/>
            <a:ext cx="4902515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15245" y="8944147"/>
            <a:ext cx="4764776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22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664916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Statement: The Digital Divide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795391"/>
            <a:ext cx="9445526" cy="28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In today's rapidly evolving digital landscape, businesses face immense pressure to innovate and adapt. Many struggle with outdated systems, inefficient processes, and a lack of integrated solutions, leading to lost opportunities, reduced productivity, and a disconnect with modern customer expectations. This digital divide hinders growth and competitive advantage.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9710" y="593526"/>
            <a:ext cx="9329589" cy="71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75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Overview: Bridging the Gap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9710" y="1776561"/>
            <a:ext cx="8092529" cy="149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This project aims to develop a comprehensive, scalable digital solution designed to streamline operations, enhance user experience, and drive measurable growth for modern businesses. We focus on creating intuitive, powerful tools that integrate seamlessly into existing workflows.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425285" y="1893391"/>
            <a:ext cx="8092529" cy="8092529"/>
            <a:chOff x="0" y="0"/>
            <a:chExt cx="10790038" cy="1079003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790047" cy="10790047"/>
            </a:xfrm>
            <a:custGeom>
              <a:avLst/>
              <a:gdLst/>
              <a:ahLst/>
              <a:cxnLst/>
              <a:rect r="r" b="b" t="t" l="l"/>
              <a:pathLst>
                <a:path h="10790047" w="10790047">
                  <a:moveTo>
                    <a:pt x="0" y="0"/>
                  </a:moveTo>
                  <a:lnTo>
                    <a:pt x="10790047" y="0"/>
                  </a:lnTo>
                  <a:lnTo>
                    <a:pt x="10790047" y="10790047"/>
                  </a:lnTo>
                  <a:lnTo>
                    <a:pt x="0" y="10790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79710" y="10420499"/>
            <a:ext cx="16728579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approach emphasizes user-centric design and robust technological frameworks to ensure a future-proof solution.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2039541"/>
            <a:ext cx="15335994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End Users: Empowering Diverse Stakeholders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425875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solution caters to a broad spectrum of end-users, each with unique needs and objectives: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92238" y="4284166"/>
            <a:ext cx="708720" cy="708720"/>
            <a:chOff x="0" y="0"/>
            <a:chExt cx="944960" cy="94496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055316" y="444296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Executives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5316" y="4979789"/>
            <a:ext cx="691142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Gain high-level insights, track KPIs, and make data-driven strategic decisions.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321105" y="4284166"/>
            <a:ext cx="708720" cy="708720"/>
            <a:chOff x="0" y="0"/>
            <a:chExt cx="944960" cy="94496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4" b="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384185" y="4442966"/>
            <a:ext cx="4237136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Service Teams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84185" y="4979789"/>
            <a:ext cx="691157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Access comprehensive customer data for personalized and efficient support.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92238" y="6539805"/>
            <a:ext cx="708720" cy="708720"/>
            <a:chOff x="0" y="0"/>
            <a:chExt cx="944960" cy="94496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4" b="4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055316" y="669860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Sales &amp; Marketing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55316" y="7235429"/>
            <a:ext cx="691142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Automate campaigns, manage leads, and analyze market trends for targeted outreach.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321105" y="6539805"/>
            <a:ext cx="708720" cy="708720"/>
            <a:chOff x="0" y="0"/>
            <a:chExt cx="944960" cy="94496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4" b="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384185" y="669860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Operations Staff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84185" y="7235429"/>
            <a:ext cx="691157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Streamline workflows, manage inventory, and optimize resource allocation.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855761"/>
            <a:ext cx="12187238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Tools &amp; Technology: Our Foundation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242096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robust solution is built upon a modern, reliable, and scalable technology stack: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73188" y="3081338"/>
            <a:ext cx="8048030" cy="3052167"/>
            <a:chOff x="0" y="0"/>
            <a:chExt cx="10730707" cy="40695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25400"/>
              <a:ext cx="10679938" cy="4018661"/>
            </a:xfrm>
            <a:custGeom>
              <a:avLst/>
              <a:gdLst/>
              <a:ahLst/>
              <a:cxnLst/>
              <a:rect r="r" b="b" t="t" l="l"/>
              <a:pathLst>
                <a:path h="4018661" w="10679938">
                  <a:moveTo>
                    <a:pt x="0" y="56642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10622788" y="0"/>
                  </a:lnTo>
                  <a:cubicBezTo>
                    <a:pt x="10654411" y="0"/>
                    <a:pt x="10679938" y="25400"/>
                    <a:pt x="10679938" y="56642"/>
                  </a:cubicBezTo>
                  <a:lnTo>
                    <a:pt x="10679938" y="3962019"/>
                  </a:lnTo>
                  <a:cubicBezTo>
                    <a:pt x="10679938" y="3993388"/>
                    <a:pt x="10654411" y="4018661"/>
                    <a:pt x="10622788" y="4018661"/>
                  </a:cubicBezTo>
                  <a:lnTo>
                    <a:pt x="57150" y="4018661"/>
                  </a:lnTo>
                  <a:cubicBezTo>
                    <a:pt x="25527" y="4018661"/>
                    <a:pt x="0" y="3993261"/>
                    <a:pt x="0" y="39620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30738" cy="4069461"/>
            </a:xfrm>
            <a:custGeom>
              <a:avLst/>
              <a:gdLst/>
              <a:ahLst/>
              <a:cxnLst/>
              <a:rect r="r" b="b" t="t" l="l"/>
              <a:pathLst>
                <a:path h="4069461" w="10730738">
                  <a:moveTo>
                    <a:pt x="0" y="82042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10648188" y="0"/>
                  </a:lnTo>
                  <a:lnTo>
                    <a:pt x="10648188" y="25400"/>
                  </a:lnTo>
                  <a:lnTo>
                    <a:pt x="10648188" y="0"/>
                  </a:lnTo>
                  <a:cubicBezTo>
                    <a:pt x="10693654" y="0"/>
                    <a:pt x="10730738" y="36576"/>
                    <a:pt x="10730738" y="82042"/>
                  </a:cubicBezTo>
                  <a:lnTo>
                    <a:pt x="10705338" y="82042"/>
                  </a:lnTo>
                  <a:lnTo>
                    <a:pt x="10730738" y="82042"/>
                  </a:lnTo>
                  <a:lnTo>
                    <a:pt x="10730738" y="3987419"/>
                  </a:lnTo>
                  <a:lnTo>
                    <a:pt x="10705338" y="3987419"/>
                  </a:lnTo>
                  <a:lnTo>
                    <a:pt x="10730738" y="3987419"/>
                  </a:lnTo>
                  <a:cubicBezTo>
                    <a:pt x="10730738" y="4033012"/>
                    <a:pt x="10693654" y="4069461"/>
                    <a:pt x="10648188" y="4069461"/>
                  </a:cubicBezTo>
                  <a:lnTo>
                    <a:pt x="10648188" y="4044061"/>
                  </a:lnTo>
                  <a:lnTo>
                    <a:pt x="10648188" y="4069461"/>
                  </a:lnTo>
                  <a:lnTo>
                    <a:pt x="82550" y="4069461"/>
                  </a:lnTo>
                  <a:lnTo>
                    <a:pt x="82550" y="4044061"/>
                  </a:lnTo>
                  <a:lnTo>
                    <a:pt x="82550" y="4069461"/>
                  </a:lnTo>
                  <a:cubicBezTo>
                    <a:pt x="37084" y="4069461"/>
                    <a:pt x="0" y="4032885"/>
                    <a:pt x="0" y="3987419"/>
                  </a:cubicBezTo>
                  <a:lnTo>
                    <a:pt x="0" y="82042"/>
                  </a:lnTo>
                  <a:lnTo>
                    <a:pt x="25400" y="82042"/>
                  </a:lnTo>
                  <a:lnTo>
                    <a:pt x="0" y="82042"/>
                  </a:lnTo>
                  <a:moveTo>
                    <a:pt x="50800" y="82042"/>
                  </a:moveTo>
                  <a:lnTo>
                    <a:pt x="50800" y="3987419"/>
                  </a:lnTo>
                  <a:lnTo>
                    <a:pt x="25400" y="3987419"/>
                  </a:lnTo>
                  <a:lnTo>
                    <a:pt x="50800" y="3987419"/>
                  </a:lnTo>
                  <a:cubicBezTo>
                    <a:pt x="50800" y="4004564"/>
                    <a:pt x="64770" y="4018661"/>
                    <a:pt x="82550" y="4018661"/>
                  </a:cubicBezTo>
                  <a:lnTo>
                    <a:pt x="10648188" y="4018661"/>
                  </a:lnTo>
                  <a:cubicBezTo>
                    <a:pt x="10665968" y="4018661"/>
                    <a:pt x="10679938" y="4004437"/>
                    <a:pt x="10679938" y="3987419"/>
                  </a:cubicBezTo>
                  <a:lnTo>
                    <a:pt x="10679938" y="82042"/>
                  </a:lnTo>
                  <a:cubicBezTo>
                    <a:pt x="10679938" y="64897"/>
                    <a:pt x="10665968" y="50800"/>
                    <a:pt x="10648188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042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0338" y="3138487"/>
            <a:ext cx="7933730" cy="850552"/>
            <a:chOff x="0" y="0"/>
            <a:chExt cx="10578307" cy="11340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78338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578338">
                  <a:moveTo>
                    <a:pt x="0" y="0"/>
                  </a:moveTo>
                  <a:lnTo>
                    <a:pt x="10578338" y="0"/>
                  </a:lnTo>
                  <a:lnTo>
                    <a:pt x="10578338" y="1134110"/>
                  </a:lnTo>
                  <a:lnTo>
                    <a:pt x="0" y="1134110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784526" y="3355032"/>
            <a:ext cx="425202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3855" y="426303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Front-End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3855" y="4799856"/>
            <a:ext cx="736669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React.js, HTML5, CSS3, JavaScript. Ensuring a dynamic and responsive user interface.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66635" y="3081338"/>
            <a:ext cx="8048179" cy="3052167"/>
            <a:chOff x="0" y="0"/>
            <a:chExt cx="10730905" cy="4069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25400"/>
              <a:ext cx="10680065" cy="4018661"/>
            </a:xfrm>
            <a:custGeom>
              <a:avLst/>
              <a:gdLst/>
              <a:ahLst/>
              <a:cxnLst/>
              <a:rect r="r" b="b" t="t" l="l"/>
              <a:pathLst>
                <a:path h="4018661" w="10680065">
                  <a:moveTo>
                    <a:pt x="0" y="56642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10622915" y="0"/>
                  </a:lnTo>
                  <a:cubicBezTo>
                    <a:pt x="10654538" y="0"/>
                    <a:pt x="10680065" y="25400"/>
                    <a:pt x="10680065" y="56642"/>
                  </a:cubicBezTo>
                  <a:lnTo>
                    <a:pt x="10680065" y="3962019"/>
                  </a:lnTo>
                  <a:cubicBezTo>
                    <a:pt x="10680065" y="3993388"/>
                    <a:pt x="10654538" y="4018661"/>
                    <a:pt x="10622915" y="4018661"/>
                  </a:cubicBezTo>
                  <a:lnTo>
                    <a:pt x="57150" y="4018661"/>
                  </a:lnTo>
                  <a:cubicBezTo>
                    <a:pt x="25527" y="4018661"/>
                    <a:pt x="0" y="3993261"/>
                    <a:pt x="0" y="39620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0865" cy="4069461"/>
            </a:xfrm>
            <a:custGeom>
              <a:avLst/>
              <a:gdLst/>
              <a:ahLst/>
              <a:cxnLst/>
              <a:rect r="r" b="b" t="t" l="l"/>
              <a:pathLst>
                <a:path h="4069461" w="10730865">
                  <a:moveTo>
                    <a:pt x="0" y="82042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10648315" y="0"/>
                  </a:lnTo>
                  <a:lnTo>
                    <a:pt x="10648315" y="25400"/>
                  </a:lnTo>
                  <a:lnTo>
                    <a:pt x="10648315" y="0"/>
                  </a:lnTo>
                  <a:cubicBezTo>
                    <a:pt x="10693781" y="0"/>
                    <a:pt x="10730865" y="36576"/>
                    <a:pt x="10730865" y="82042"/>
                  </a:cubicBezTo>
                  <a:lnTo>
                    <a:pt x="10705465" y="82042"/>
                  </a:lnTo>
                  <a:lnTo>
                    <a:pt x="10730865" y="82042"/>
                  </a:lnTo>
                  <a:lnTo>
                    <a:pt x="10730865" y="3987419"/>
                  </a:lnTo>
                  <a:lnTo>
                    <a:pt x="10705465" y="3987419"/>
                  </a:lnTo>
                  <a:lnTo>
                    <a:pt x="10730865" y="3987419"/>
                  </a:lnTo>
                  <a:cubicBezTo>
                    <a:pt x="10730865" y="4033012"/>
                    <a:pt x="10693781" y="4069461"/>
                    <a:pt x="10648315" y="4069461"/>
                  </a:cubicBezTo>
                  <a:lnTo>
                    <a:pt x="10648315" y="4044061"/>
                  </a:lnTo>
                  <a:lnTo>
                    <a:pt x="10648315" y="4069461"/>
                  </a:lnTo>
                  <a:lnTo>
                    <a:pt x="82550" y="4069461"/>
                  </a:lnTo>
                  <a:lnTo>
                    <a:pt x="82550" y="4044061"/>
                  </a:lnTo>
                  <a:lnTo>
                    <a:pt x="82550" y="4069461"/>
                  </a:lnTo>
                  <a:cubicBezTo>
                    <a:pt x="37084" y="4069461"/>
                    <a:pt x="0" y="4032885"/>
                    <a:pt x="0" y="3987419"/>
                  </a:cubicBezTo>
                  <a:lnTo>
                    <a:pt x="0" y="82042"/>
                  </a:lnTo>
                  <a:lnTo>
                    <a:pt x="25400" y="82042"/>
                  </a:lnTo>
                  <a:lnTo>
                    <a:pt x="0" y="82042"/>
                  </a:lnTo>
                  <a:moveTo>
                    <a:pt x="50800" y="82042"/>
                  </a:moveTo>
                  <a:lnTo>
                    <a:pt x="50800" y="3987419"/>
                  </a:lnTo>
                  <a:lnTo>
                    <a:pt x="25400" y="3987419"/>
                  </a:lnTo>
                  <a:lnTo>
                    <a:pt x="50800" y="3987419"/>
                  </a:lnTo>
                  <a:cubicBezTo>
                    <a:pt x="50800" y="4004564"/>
                    <a:pt x="64770" y="4018661"/>
                    <a:pt x="82550" y="4018661"/>
                  </a:cubicBezTo>
                  <a:lnTo>
                    <a:pt x="10648315" y="4018661"/>
                  </a:lnTo>
                  <a:cubicBezTo>
                    <a:pt x="10666095" y="4018661"/>
                    <a:pt x="10680065" y="4004437"/>
                    <a:pt x="10680065" y="3987419"/>
                  </a:cubicBezTo>
                  <a:lnTo>
                    <a:pt x="10680065" y="82042"/>
                  </a:lnTo>
                  <a:cubicBezTo>
                    <a:pt x="10680065" y="64897"/>
                    <a:pt x="10666095" y="50800"/>
                    <a:pt x="10648315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042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323784" y="3138487"/>
            <a:ext cx="7933879" cy="850552"/>
            <a:chOff x="0" y="0"/>
            <a:chExt cx="10578505" cy="11340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578465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578465">
                  <a:moveTo>
                    <a:pt x="0" y="0"/>
                  </a:moveTo>
                  <a:lnTo>
                    <a:pt x="10578465" y="0"/>
                  </a:lnTo>
                  <a:lnTo>
                    <a:pt x="10578465" y="1134110"/>
                  </a:lnTo>
                  <a:lnTo>
                    <a:pt x="0" y="1134110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078122" y="3355032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07302" y="426303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Back-End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07302" y="4799856"/>
            <a:ext cx="736684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Node.js, Python/Django, RESTful APIs. For powerful server-side logic and data handling.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73188" y="6378923"/>
            <a:ext cx="8048030" cy="3052168"/>
            <a:chOff x="0" y="0"/>
            <a:chExt cx="10730707" cy="40695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25400" y="25400"/>
              <a:ext cx="10679938" cy="4018661"/>
            </a:xfrm>
            <a:custGeom>
              <a:avLst/>
              <a:gdLst/>
              <a:ahLst/>
              <a:cxnLst/>
              <a:rect r="r" b="b" t="t" l="l"/>
              <a:pathLst>
                <a:path h="4018661" w="10679938">
                  <a:moveTo>
                    <a:pt x="0" y="56642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10622788" y="0"/>
                  </a:lnTo>
                  <a:cubicBezTo>
                    <a:pt x="10654411" y="0"/>
                    <a:pt x="10679938" y="25400"/>
                    <a:pt x="10679938" y="56642"/>
                  </a:cubicBezTo>
                  <a:lnTo>
                    <a:pt x="10679938" y="3962019"/>
                  </a:lnTo>
                  <a:cubicBezTo>
                    <a:pt x="10679938" y="3993388"/>
                    <a:pt x="10654411" y="4018661"/>
                    <a:pt x="10622788" y="4018661"/>
                  </a:cubicBezTo>
                  <a:lnTo>
                    <a:pt x="57150" y="4018661"/>
                  </a:lnTo>
                  <a:cubicBezTo>
                    <a:pt x="25527" y="4018661"/>
                    <a:pt x="0" y="3993261"/>
                    <a:pt x="0" y="39620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730738" cy="4069461"/>
            </a:xfrm>
            <a:custGeom>
              <a:avLst/>
              <a:gdLst/>
              <a:ahLst/>
              <a:cxnLst/>
              <a:rect r="r" b="b" t="t" l="l"/>
              <a:pathLst>
                <a:path h="4069461" w="10730738">
                  <a:moveTo>
                    <a:pt x="0" y="82042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10648188" y="0"/>
                  </a:lnTo>
                  <a:lnTo>
                    <a:pt x="10648188" y="25400"/>
                  </a:lnTo>
                  <a:lnTo>
                    <a:pt x="10648188" y="0"/>
                  </a:lnTo>
                  <a:cubicBezTo>
                    <a:pt x="10693654" y="0"/>
                    <a:pt x="10730738" y="36576"/>
                    <a:pt x="10730738" y="82042"/>
                  </a:cubicBezTo>
                  <a:lnTo>
                    <a:pt x="10705338" y="82042"/>
                  </a:lnTo>
                  <a:lnTo>
                    <a:pt x="10730738" y="82042"/>
                  </a:lnTo>
                  <a:lnTo>
                    <a:pt x="10730738" y="3987419"/>
                  </a:lnTo>
                  <a:lnTo>
                    <a:pt x="10705338" y="3987419"/>
                  </a:lnTo>
                  <a:lnTo>
                    <a:pt x="10730738" y="3987419"/>
                  </a:lnTo>
                  <a:cubicBezTo>
                    <a:pt x="10730738" y="4033012"/>
                    <a:pt x="10693654" y="4069461"/>
                    <a:pt x="10648188" y="4069461"/>
                  </a:cubicBezTo>
                  <a:lnTo>
                    <a:pt x="10648188" y="4044061"/>
                  </a:lnTo>
                  <a:lnTo>
                    <a:pt x="10648188" y="4069461"/>
                  </a:lnTo>
                  <a:lnTo>
                    <a:pt x="82550" y="4069461"/>
                  </a:lnTo>
                  <a:lnTo>
                    <a:pt x="82550" y="4044061"/>
                  </a:lnTo>
                  <a:lnTo>
                    <a:pt x="82550" y="4069461"/>
                  </a:lnTo>
                  <a:cubicBezTo>
                    <a:pt x="37084" y="4069461"/>
                    <a:pt x="0" y="4032885"/>
                    <a:pt x="0" y="3987419"/>
                  </a:cubicBezTo>
                  <a:lnTo>
                    <a:pt x="0" y="82042"/>
                  </a:lnTo>
                  <a:lnTo>
                    <a:pt x="25400" y="82042"/>
                  </a:lnTo>
                  <a:lnTo>
                    <a:pt x="0" y="82042"/>
                  </a:lnTo>
                  <a:moveTo>
                    <a:pt x="50800" y="82042"/>
                  </a:moveTo>
                  <a:lnTo>
                    <a:pt x="50800" y="3987419"/>
                  </a:lnTo>
                  <a:lnTo>
                    <a:pt x="25400" y="3987419"/>
                  </a:lnTo>
                  <a:lnTo>
                    <a:pt x="50800" y="3987419"/>
                  </a:lnTo>
                  <a:cubicBezTo>
                    <a:pt x="50800" y="4004564"/>
                    <a:pt x="64770" y="4018661"/>
                    <a:pt x="82550" y="4018661"/>
                  </a:cubicBezTo>
                  <a:lnTo>
                    <a:pt x="10648188" y="4018661"/>
                  </a:lnTo>
                  <a:cubicBezTo>
                    <a:pt x="10665968" y="4018661"/>
                    <a:pt x="10679938" y="4004437"/>
                    <a:pt x="10679938" y="3987419"/>
                  </a:cubicBezTo>
                  <a:lnTo>
                    <a:pt x="10679938" y="82042"/>
                  </a:lnTo>
                  <a:cubicBezTo>
                    <a:pt x="10679938" y="64897"/>
                    <a:pt x="10665968" y="50800"/>
                    <a:pt x="10648188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042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30338" y="6436072"/>
            <a:ext cx="7933730" cy="850552"/>
            <a:chOff x="0" y="0"/>
            <a:chExt cx="10578307" cy="113407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578338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578338">
                  <a:moveTo>
                    <a:pt x="0" y="0"/>
                  </a:moveTo>
                  <a:lnTo>
                    <a:pt x="10578338" y="0"/>
                  </a:lnTo>
                  <a:lnTo>
                    <a:pt x="10578338" y="1134110"/>
                  </a:lnTo>
                  <a:lnTo>
                    <a:pt x="0" y="1134110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4784526" y="6652617"/>
            <a:ext cx="425202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3855" y="756061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3855" y="8097441"/>
            <a:ext cx="736669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PostgreSQL, MongoDB. Secure and efficient data storage solutions.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266635" y="6378923"/>
            <a:ext cx="8048179" cy="3052168"/>
            <a:chOff x="0" y="0"/>
            <a:chExt cx="10730905" cy="40695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25400" y="25400"/>
              <a:ext cx="10680065" cy="4018661"/>
            </a:xfrm>
            <a:custGeom>
              <a:avLst/>
              <a:gdLst/>
              <a:ahLst/>
              <a:cxnLst/>
              <a:rect r="r" b="b" t="t" l="l"/>
              <a:pathLst>
                <a:path h="4018661" w="10680065">
                  <a:moveTo>
                    <a:pt x="0" y="56642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10622915" y="0"/>
                  </a:lnTo>
                  <a:cubicBezTo>
                    <a:pt x="10654538" y="0"/>
                    <a:pt x="10680065" y="25400"/>
                    <a:pt x="10680065" y="56642"/>
                  </a:cubicBezTo>
                  <a:lnTo>
                    <a:pt x="10680065" y="3962019"/>
                  </a:lnTo>
                  <a:cubicBezTo>
                    <a:pt x="10680065" y="3993388"/>
                    <a:pt x="10654538" y="4018661"/>
                    <a:pt x="10622915" y="4018661"/>
                  </a:cubicBezTo>
                  <a:lnTo>
                    <a:pt x="57150" y="4018661"/>
                  </a:lnTo>
                  <a:cubicBezTo>
                    <a:pt x="25527" y="4018661"/>
                    <a:pt x="0" y="3993261"/>
                    <a:pt x="0" y="39620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30865" cy="4069461"/>
            </a:xfrm>
            <a:custGeom>
              <a:avLst/>
              <a:gdLst/>
              <a:ahLst/>
              <a:cxnLst/>
              <a:rect r="r" b="b" t="t" l="l"/>
              <a:pathLst>
                <a:path h="4069461" w="10730865">
                  <a:moveTo>
                    <a:pt x="0" y="82042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10648315" y="0"/>
                  </a:lnTo>
                  <a:lnTo>
                    <a:pt x="10648315" y="25400"/>
                  </a:lnTo>
                  <a:lnTo>
                    <a:pt x="10648315" y="0"/>
                  </a:lnTo>
                  <a:cubicBezTo>
                    <a:pt x="10693781" y="0"/>
                    <a:pt x="10730865" y="36576"/>
                    <a:pt x="10730865" y="82042"/>
                  </a:cubicBezTo>
                  <a:lnTo>
                    <a:pt x="10705465" y="82042"/>
                  </a:lnTo>
                  <a:lnTo>
                    <a:pt x="10730865" y="82042"/>
                  </a:lnTo>
                  <a:lnTo>
                    <a:pt x="10730865" y="3987419"/>
                  </a:lnTo>
                  <a:lnTo>
                    <a:pt x="10705465" y="3987419"/>
                  </a:lnTo>
                  <a:lnTo>
                    <a:pt x="10730865" y="3987419"/>
                  </a:lnTo>
                  <a:cubicBezTo>
                    <a:pt x="10730865" y="4033012"/>
                    <a:pt x="10693781" y="4069461"/>
                    <a:pt x="10648315" y="4069461"/>
                  </a:cubicBezTo>
                  <a:lnTo>
                    <a:pt x="10648315" y="4044061"/>
                  </a:lnTo>
                  <a:lnTo>
                    <a:pt x="10648315" y="4069461"/>
                  </a:lnTo>
                  <a:lnTo>
                    <a:pt x="82550" y="4069461"/>
                  </a:lnTo>
                  <a:lnTo>
                    <a:pt x="82550" y="4044061"/>
                  </a:lnTo>
                  <a:lnTo>
                    <a:pt x="82550" y="4069461"/>
                  </a:lnTo>
                  <a:cubicBezTo>
                    <a:pt x="37084" y="4069461"/>
                    <a:pt x="0" y="4032885"/>
                    <a:pt x="0" y="3987419"/>
                  </a:cubicBezTo>
                  <a:lnTo>
                    <a:pt x="0" y="82042"/>
                  </a:lnTo>
                  <a:lnTo>
                    <a:pt x="25400" y="82042"/>
                  </a:lnTo>
                  <a:lnTo>
                    <a:pt x="0" y="82042"/>
                  </a:lnTo>
                  <a:moveTo>
                    <a:pt x="50800" y="82042"/>
                  </a:moveTo>
                  <a:lnTo>
                    <a:pt x="50800" y="3987419"/>
                  </a:lnTo>
                  <a:lnTo>
                    <a:pt x="25400" y="3987419"/>
                  </a:lnTo>
                  <a:lnTo>
                    <a:pt x="50800" y="3987419"/>
                  </a:lnTo>
                  <a:cubicBezTo>
                    <a:pt x="50800" y="4004564"/>
                    <a:pt x="64770" y="4018661"/>
                    <a:pt x="82550" y="4018661"/>
                  </a:cubicBezTo>
                  <a:lnTo>
                    <a:pt x="10648315" y="4018661"/>
                  </a:lnTo>
                  <a:cubicBezTo>
                    <a:pt x="10666095" y="4018661"/>
                    <a:pt x="10680065" y="4004437"/>
                    <a:pt x="10680065" y="3987419"/>
                  </a:cubicBezTo>
                  <a:lnTo>
                    <a:pt x="10680065" y="82042"/>
                  </a:lnTo>
                  <a:cubicBezTo>
                    <a:pt x="10680065" y="64897"/>
                    <a:pt x="10666095" y="50800"/>
                    <a:pt x="10648315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042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323784" y="6436072"/>
            <a:ext cx="7933879" cy="850552"/>
            <a:chOff x="0" y="0"/>
            <a:chExt cx="10578505" cy="113407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578465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578465">
                  <a:moveTo>
                    <a:pt x="0" y="0"/>
                  </a:moveTo>
                  <a:lnTo>
                    <a:pt x="10578465" y="0"/>
                  </a:lnTo>
                  <a:lnTo>
                    <a:pt x="10578465" y="1134110"/>
                  </a:lnTo>
                  <a:lnTo>
                    <a:pt x="0" y="1134110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3078122" y="6652617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07302" y="756061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Cloud Infrastructure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07302" y="8097441"/>
            <a:ext cx="736684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AWS, Docker, Kubernetes. For scalable deployment and reliable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231404"/>
            <a:ext cx="16303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Portfolio Design &amp; Layout: Intuitive and Engaging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01762" y="3771900"/>
            <a:ext cx="5276999" cy="3402360"/>
            <a:chOff x="0" y="0"/>
            <a:chExt cx="7035998" cy="453648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036054" cy="4536440"/>
            </a:xfrm>
            <a:custGeom>
              <a:avLst/>
              <a:gdLst/>
              <a:ahLst/>
              <a:cxnLst/>
              <a:rect r="r" b="b" t="t" l="l"/>
              <a:pathLst>
                <a:path h="4536440" w="7036054">
                  <a:moveTo>
                    <a:pt x="0" y="0"/>
                  </a:moveTo>
                  <a:lnTo>
                    <a:pt x="7036054" y="0"/>
                  </a:lnTo>
                  <a:lnTo>
                    <a:pt x="7036054" y="4536440"/>
                  </a:lnTo>
                  <a:lnTo>
                    <a:pt x="0" y="453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" t="0" r="-26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05575" y="3771900"/>
            <a:ext cx="5276999" cy="3402360"/>
            <a:chOff x="0" y="0"/>
            <a:chExt cx="7035998" cy="453648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036054" cy="4536440"/>
            </a:xfrm>
            <a:custGeom>
              <a:avLst/>
              <a:gdLst/>
              <a:ahLst/>
              <a:cxnLst/>
              <a:rect r="r" b="b" t="t" l="l"/>
              <a:pathLst>
                <a:path h="4536440" w="7036054">
                  <a:moveTo>
                    <a:pt x="0" y="0"/>
                  </a:moveTo>
                  <a:lnTo>
                    <a:pt x="7036054" y="0"/>
                  </a:lnTo>
                  <a:lnTo>
                    <a:pt x="7036054" y="4536440"/>
                  </a:lnTo>
                  <a:lnTo>
                    <a:pt x="0" y="453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" t="0" r="-26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09387" y="3771900"/>
            <a:ext cx="5276999" cy="3402360"/>
            <a:chOff x="0" y="0"/>
            <a:chExt cx="7035998" cy="453648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7036054" cy="4536440"/>
            </a:xfrm>
            <a:custGeom>
              <a:avLst/>
              <a:gdLst/>
              <a:ahLst/>
              <a:cxnLst/>
              <a:rect r="r" b="b" t="t" l="l"/>
              <a:pathLst>
                <a:path h="4536440" w="7036054">
                  <a:moveTo>
                    <a:pt x="0" y="0"/>
                  </a:moveTo>
                  <a:lnTo>
                    <a:pt x="7036054" y="0"/>
                  </a:lnTo>
                  <a:lnTo>
                    <a:pt x="7036054" y="4536440"/>
                  </a:lnTo>
                  <a:lnTo>
                    <a:pt x="0" y="453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7" t="0" r="-26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92238" y="7589936"/>
            <a:ext cx="1630352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Our portfolio design focuses on clarity, user-friendliness, and aesthetic appeal. Each component is meticulously crafted to ensure seamless navigation and a consistent brand experience across all platforms. We prioritize responsive layouts that adapt to any device.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2594074"/>
            <a:ext cx="9782472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Key Features &amp; Functionality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98500" y="4021782"/>
            <a:ext cx="425203" cy="531614"/>
            <a:chOff x="0" y="0"/>
            <a:chExt cx="566937" cy="70881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t="0" r="-235" b="-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13632" y="4056609"/>
            <a:ext cx="3797945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Automated Workflows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4593431"/>
            <a:ext cx="705311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Reduce manual tasks and improve efficiency with intelligent automation for routine processes.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427369" y="4021782"/>
            <a:ext cx="425203" cy="531614"/>
            <a:chOff x="0" y="0"/>
            <a:chExt cx="566937" cy="70881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t="0" r="-235" b="-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42500" y="4056609"/>
            <a:ext cx="533027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Analytics Dashboard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2500" y="4593431"/>
            <a:ext cx="705326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Visualize critical business metrics with customizable dashboards for immediate insights.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98500" y="6109098"/>
            <a:ext cx="425203" cy="531614"/>
            <a:chOff x="0" y="0"/>
            <a:chExt cx="566937" cy="70881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t="0" r="-235" b="-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913632" y="614392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Integrated CRM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13632" y="6680746"/>
            <a:ext cx="705311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Centralize customer data for enhanced relationship management and personalized communication.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427369" y="6109098"/>
            <a:ext cx="425203" cy="531614"/>
            <a:chOff x="0" y="0"/>
            <a:chExt cx="566937" cy="708818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t="0" r="-235" b="-4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42500" y="614392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Scalable Modules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42500" y="6680746"/>
            <a:ext cx="705326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Adapt the solution to your evolving business needs with modular, expandable components.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DAGyK1xOsxQ</dc:identifier>
  <dcterms:modified xsi:type="dcterms:W3CDTF">2011-08-01T06:04:30Z</dcterms:modified>
  <cp:revision>1</cp:revision>
  <dc:title>The-Digital-Challenge-Why-Businesses-Need-Smart-Tech.pptx</dc:title>
</cp:coreProperties>
</file>